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456" r:id="rId2"/>
    <p:sldId id="498" r:id="rId3"/>
    <p:sldId id="459" r:id="rId4"/>
    <p:sldId id="499" r:id="rId5"/>
    <p:sldId id="467" r:id="rId6"/>
    <p:sldId id="500" r:id="rId7"/>
    <p:sldId id="501" r:id="rId8"/>
    <p:sldId id="468" r:id="rId9"/>
    <p:sldId id="470" r:id="rId10"/>
    <p:sldId id="502" r:id="rId11"/>
    <p:sldId id="503" r:id="rId12"/>
    <p:sldId id="469" r:id="rId13"/>
    <p:sldId id="471" r:id="rId14"/>
    <p:sldId id="504" r:id="rId15"/>
    <p:sldId id="472" r:id="rId16"/>
    <p:sldId id="505" r:id="rId17"/>
    <p:sldId id="473" r:id="rId18"/>
    <p:sldId id="506" r:id="rId19"/>
    <p:sldId id="460" r:id="rId20"/>
    <p:sldId id="507" r:id="rId21"/>
    <p:sldId id="462" r:id="rId22"/>
    <p:sldId id="508" r:id="rId23"/>
    <p:sldId id="480" r:id="rId24"/>
    <p:sldId id="509" r:id="rId25"/>
    <p:sldId id="463" r:id="rId26"/>
    <p:sldId id="510" r:id="rId27"/>
    <p:sldId id="479" r:id="rId28"/>
    <p:sldId id="520" r:id="rId29"/>
    <p:sldId id="478" r:id="rId30"/>
    <p:sldId id="511" r:id="rId31"/>
    <p:sldId id="465" r:id="rId32"/>
    <p:sldId id="512" r:id="rId33"/>
    <p:sldId id="466" r:id="rId34"/>
    <p:sldId id="513" r:id="rId35"/>
    <p:sldId id="514" r:id="rId36"/>
    <p:sldId id="461" r:id="rId37"/>
    <p:sldId id="493" r:id="rId38"/>
    <p:sldId id="515" r:id="rId39"/>
    <p:sldId id="496" r:id="rId40"/>
    <p:sldId id="516" r:id="rId41"/>
    <p:sldId id="495" r:id="rId42"/>
    <p:sldId id="517" r:id="rId43"/>
    <p:sldId id="494" r:id="rId44"/>
    <p:sldId id="518" r:id="rId45"/>
    <p:sldId id="497" r:id="rId46"/>
    <p:sldId id="519" r:id="rId47"/>
    <p:sldId id="464" r:id="rId48"/>
  </p:sldIdLst>
  <p:sldSz cx="9144000" cy="6858000" type="screen4x3"/>
  <p:notesSz cx="6794500" cy="99218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BC34F62-9FB6-45DA-AFBA-7A7E395484EA}">
          <p14:sldIdLst>
            <p14:sldId id="456"/>
            <p14:sldId id="498"/>
            <p14:sldId id="459"/>
            <p14:sldId id="499"/>
            <p14:sldId id="467"/>
            <p14:sldId id="500"/>
            <p14:sldId id="501"/>
            <p14:sldId id="468"/>
            <p14:sldId id="470"/>
            <p14:sldId id="502"/>
            <p14:sldId id="503"/>
            <p14:sldId id="469"/>
            <p14:sldId id="471"/>
            <p14:sldId id="504"/>
            <p14:sldId id="472"/>
            <p14:sldId id="505"/>
            <p14:sldId id="473"/>
            <p14:sldId id="506"/>
            <p14:sldId id="460"/>
            <p14:sldId id="507"/>
            <p14:sldId id="462"/>
            <p14:sldId id="508"/>
            <p14:sldId id="480"/>
            <p14:sldId id="509"/>
            <p14:sldId id="463"/>
            <p14:sldId id="510"/>
            <p14:sldId id="479"/>
            <p14:sldId id="520"/>
            <p14:sldId id="478"/>
            <p14:sldId id="511"/>
            <p14:sldId id="465"/>
            <p14:sldId id="512"/>
            <p14:sldId id="466"/>
            <p14:sldId id="513"/>
            <p14:sldId id="514"/>
            <p14:sldId id="461"/>
            <p14:sldId id="493"/>
            <p14:sldId id="515"/>
            <p14:sldId id="496"/>
            <p14:sldId id="516"/>
            <p14:sldId id="495"/>
            <p14:sldId id="517"/>
            <p14:sldId id="494"/>
            <p14:sldId id="518"/>
            <p14:sldId id="497"/>
            <p14:sldId id="519"/>
            <p14:sldId id="464"/>
          </p14:sldIdLst>
        </p14:section>
        <p14:section name="Раздел без заголовка" id="{81E18F4A-A148-43F1-AA10-D4A3A2EEEC7C}">
          <p14:sldIdLst/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yanovaiu" initials="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8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4626" autoAdjust="0"/>
  </p:normalViewPr>
  <p:slideViewPr>
    <p:cSldViewPr>
      <p:cViewPr varScale="1">
        <p:scale>
          <a:sx n="108" d="100"/>
          <a:sy n="108" d="100"/>
        </p:scale>
        <p:origin x="-9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8BF4AA7-3C51-422A-BF8A-8CE1E954A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DB0816C-9C17-49ED-8E32-AAF8ABCE7F8B}" type="datetimeFigureOut">
              <a:rPr lang="ru-RU" smtClean="0"/>
              <a:pPr/>
              <a:t>24.11.2014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1547665" y="230400"/>
            <a:ext cx="0" cy="6627600"/>
          </a:xfrm>
          <a:prstGeom prst="line">
            <a:avLst/>
          </a:prstGeom>
          <a:ln w="15875" cmpd="thickThin"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80728"/>
            <a:ext cx="6840000" cy="402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5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059884"/>
            <a:ext cx="6840000" cy="398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5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dirty="0"/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158" y="1185367"/>
            <a:ext cx="6840000" cy="398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9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dirty="0"/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6840000" cy="395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5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dirty="0"/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6840000" cy="396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7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dirty="0"/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257169"/>
            <a:ext cx="6840000" cy="39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2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dirty="0"/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24744"/>
            <a:ext cx="6840000" cy="394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6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dirty="0"/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052736"/>
            <a:ext cx="6840000" cy="400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4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124744"/>
            <a:ext cx="6840000" cy="397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946277"/>
            <a:ext cx="6840000" cy="397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35227"/>
            <a:ext cx="6840000" cy="397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8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1547665" y="230400"/>
            <a:ext cx="0" cy="6627600"/>
          </a:xfrm>
          <a:prstGeom prst="line">
            <a:avLst/>
          </a:prstGeom>
          <a:ln w="15875" cmpd="thickThin"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908720"/>
            <a:ext cx="6840000" cy="39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42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52736"/>
            <a:ext cx="6840000" cy="398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5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980728"/>
            <a:ext cx="6840000" cy="397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1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052736"/>
            <a:ext cx="6840000" cy="39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68762"/>
            <a:ext cx="6840000" cy="397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1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24744"/>
            <a:ext cx="6840000" cy="384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6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124744"/>
            <a:ext cx="6840000" cy="398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4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042131"/>
            <a:ext cx="6840000" cy="398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8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52736"/>
            <a:ext cx="6840000" cy="403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456" y="980728"/>
            <a:ext cx="6840000" cy="399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6840000" cy="396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1547665" y="230400"/>
            <a:ext cx="0" cy="6627600"/>
          </a:xfrm>
          <a:prstGeom prst="line">
            <a:avLst/>
          </a:prstGeom>
          <a:ln w="15875" cmpd="thickThin"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40" y="980728"/>
            <a:ext cx="6840000" cy="401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8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052735"/>
            <a:ext cx="6840000" cy="402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7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38170" y="6309320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124744"/>
            <a:ext cx="6840000" cy="392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8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38170" y="6309320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52736"/>
            <a:ext cx="6840000" cy="395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38170" y="6309320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65806"/>
            <a:ext cx="6840000" cy="398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4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38170" y="6309320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954008"/>
            <a:ext cx="6840000" cy="396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68762"/>
            <a:ext cx="6840000" cy="402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8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52736"/>
            <a:ext cx="6840000" cy="399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954690"/>
            <a:ext cx="6840000" cy="395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6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980728"/>
            <a:ext cx="6840000" cy="400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8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938536"/>
            <a:ext cx="6840000" cy="39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1547665" y="230400"/>
            <a:ext cx="0" cy="6627600"/>
          </a:xfrm>
          <a:prstGeom prst="line">
            <a:avLst/>
          </a:prstGeom>
          <a:ln w="15875" cmpd="thickThin"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96753"/>
            <a:ext cx="6840000" cy="399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8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052736"/>
            <a:ext cx="6840000" cy="398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8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971941"/>
            <a:ext cx="6840000" cy="392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1124744"/>
            <a:ext cx="6840000" cy="403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69" y="984836"/>
            <a:ext cx="6840000" cy="38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8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124743"/>
            <a:ext cx="6840000" cy="397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2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850765"/>
            <a:ext cx="6840000" cy="399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9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1386" y="61586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908720"/>
            <a:ext cx="6840000" cy="392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5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401" y="39409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38170" y="6309320"/>
            <a:ext cx="7797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46269"/>
            <a:ext cx="7560840" cy="160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5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124744"/>
            <a:ext cx="6840000" cy="397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4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11245" y="81948"/>
            <a:ext cx="7689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6840000" cy="398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1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24744"/>
            <a:ext cx="6840000" cy="397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7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38" y="1100346"/>
            <a:ext cx="6840000" cy="397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151"/>
            <a:ext cx="1095314" cy="680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870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6834" y="256490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6" y="1104481"/>
            <a:ext cx="6840000" cy="402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1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4813</TotalTime>
  <Words>47</Words>
  <Application>Microsoft Office PowerPoint</Application>
  <PresentationFormat>Экран (4:3)</PresentationFormat>
  <Paragraphs>124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Thermal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EES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pyanovaiu</dc:creator>
  <cp:lastModifiedBy>Мережникова</cp:lastModifiedBy>
  <cp:revision>483</cp:revision>
  <cp:lastPrinted>2013-02-28T10:40:05Z</cp:lastPrinted>
  <dcterms:created xsi:type="dcterms:W3CDTF">2011-11-22T05:26:17Z</dcterms:created>
  <dcterms:modified xsi:type="dcterms:W3CDTF">2014-11-24T07:00:18Z</dcterms:modified>
</cp:coreProperties>
</file>